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9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AFFAB-713D-4A7A-BF80-73AEEE4BEF57}" type="datetimeFigureOut">
              <a:rPr lang="pl-PL" smtClean="0"/>
              <a:pPr/>
              <a:t>2018-03-05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B8938-DA20-46F3-9B8E-693F861F3601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xmlns="" val="4169237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AFFAB-713D-4A7A-BF80-73AEEE4BEF57}" type="datetimeFigureOut">
              <a:rPr lang="pl-PL" smtClean="0"/>
              <a:pPr/>
              <a:t>2018-03-05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B8938-DA20-46F3-9B8E-693F861F3601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xmlns="" val="39598924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AFFAB-713D-4A7A-BF80-73AEEE4BEF57}" type="datetimeFigureOut">
              <a:rPr lang="pl-PL" smtClean="0"/>
              <a:pPr/>
              <a:t>2018-03-05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B8938-DA20-46F3-9B8E-693F861F3601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xmlns="" val="13793344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AFFAB-713D-4A7A-BF80-73AEEE4BEF57}" type="datetimeFigureOut">
              <a:rPr lang="pl-PL" smtClean="0"/>
              <a:pPr/>
              <a:t>2018-03-05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B8938-DA20-46F3-9B8E-693F861F3601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xmlns="" val="1189874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AFFAB-713D-4A7A-BF80-73AEEE4BEF57}" type="datetimeFigureOut">
              <a:rPr lang="pl-PL" smtClean="0"/>
              <a:pPr/>
              <a:t>2018-03-05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B8938-DA20-46F3-9B8E-693F861F3601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xmlns="" val="11458199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AFFAB-713D-4A7A-BF80-73AEEE4BEF57}" type="datetimeFigureOut">
              <a:rPr lang="pl-PL" smtClean="0"/>
              <a:pPr/>
              <a:t>2018-03-05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B8938-DA20-46F3-9B8E-693F861F3601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xmlns="" val="19654479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AFFAB-713D-4A7A-BF80-73AEEE4BEF57}" type="datetimeFigureOut">
              <a:rPr lang="pl-PL" smtClean="0"/>
              <a:pPr/>
              <a:t>2018-03-05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B8938-DA20-46F3-9B8E-693F861F3601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xmlns="" val="5718940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AFFAB-713D-4A7A-BF80-73AEEE4BEF57}" type="datetimeFigureOut">
              <a:rPr lang="pl-PL" smtClean="0"/>
              <a:pPr/>
              <a:t>2018-03-05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B8938-DA20-46F3-9B8E-693F861F3601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xmlns="" val="42340229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AFFAB-713D-4A7A-BF80-73AEEE4BEF57}" type="datetimeFigureOut">
              <a:rPr lang="pl-PL" smtClean="0"/>
              <a:pPr/>
              <a:t>2018-03-05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B8938-DA20-46F3-9B8E-693F861F3601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xmlns="" val="1018507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AFFAB-713D-4A7A-BF80-73AEEE4BEF57}" type="datetimeFigureOut">
              <a:rPr lang="pl-PL" smtClean="0"/>
              <a:pPr/>
              <a:t>2018-03-05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B8938-DA20-46F3-9B8E-693F861F3601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xmlns="" val="24807084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AFFAB-713D-4A7A-BF80-73AEEE4BEF57}" type="datetimeFigureOut">
              <a:rPr lang="pl-PL" smtClean="0"/>
              <a:pPr/>
              <a:t>2018-03-05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B8938-DA20-46F3-9B8E-693F861F3601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xmlns="" val="4825929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DAFFAB-713D-4A7A-BF80-73AEEE4BEF57}" type="datetimeFigureOut">
              <a:rPr lang="pl-PL" smtClean="0"/>
              <a:pPr/>
              <a:t>2018-03-05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CB8938-DA20-46F3-9B8E-693F861F3601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xmlns="" val="18608007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 descr="Znalezione obrazy dla zapytania forum gospodarcze toru&amp;nacute;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286125" cy="172819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755576" y="1916832"/>
            <a:ext cx="7772400" cy="3672408"/>
          </a:xfrm>
        </p:spPr>
        <p:txBody>
          <a:bodyPr>
            <a:noAutofit/>
          </a:bodyPr>
          <a:lstStyle/>
          <a:p>
            <a:r>
              <a:rPr lang="pl-PL" sz="3200" b="1" dirty="0" smtClean="0"/>
              <a:t>„Rywalizacja czy współpraca z przedsiębiorstwem społecznym?”</a:t>
            </a:r>
            <a:br>
              <a:rPr lang="pl-PL" sz="3200" b="1" dirty="0" smtClean="0"/>
            </a:br>
            <a:r>
              <a:rPr lang="pl-PL" sz="2800" dirty="0" smtClean="0"/>
              <a:t/>
            </a:r>
            <a:br>
              <a:rPr lang="pl-PL" sz="2800" dirty="0" smtClean="0"/>
            </a:br>
            <a:r>
              <a:rPr lang="pl-PL" sz="2800" dirty="0" smtClean="0"/>
              <a:t>panel dyskusyjny</a:t>
            </a:r>
            <a:br>
              <a:rPr lang="pl-PL" sz="2800" dirty="0" smtClean="0"/>
            </a:br>
            <a:r>
              <a:rPr lang="pl-PL" sz="2800" i="1" u="sng" dirty="0" smtClean="0"/>
              <a:t/>
            </a:r>
            <a:br>
              <a:rPr lang="pl-PL" sz="2800" i="1" u="sng" dirty="0" smtClean="0"/>
            </a:br>
            <a:r>
              <a:rPr lang="pl-PL" sz="2800" i="1" dirty="0" smtClean="0"/>
              <a:t>w </a:t>
            </a:r>
            <a:r>
              <a:rPr lang="pl-PL" sz="2800" i="1" dirty="0"/>
              <a:t>ramach </a:t>
            </a:r>
            <a:r>
              <a:rPr lang="pl-PL" sz="2800" b="1" i="1" dirty="0" smtClean="0"/>
              <a:t>XXV </a:t>
            </a:r>
            <a:r>
              <a:rPr lang="pl-PL" sz="2800" b="1" i="1" dirty="0"/>
              <a:t>Forum Gospodarczego w Toruniu</a:t>
            </a:r>
            <a:r>
              <a:rPr lang="pl-PL" sz="2800" dirty="0"/>
              <a:t/>
            </a:r>
            <a:br>
              <a:rPr lang="pl-PL" sz="2800" dirty="0"/>
            </a:br>
            <a:endParaRPr lang="pl-PL" sz="2800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251520" y="5157192"/>
            <a:ext cx="8568952" cy="1440160"/>
          </a:xfrm>
        </p:spPr>
        <p:txBody>
          <a:bodyPr>
            <a:normAutofit fontScale="92500" lnSpcReduction="20000"/>
          </a:bodyPr>
          <a:lstStyle/>
          <a:p>
            <a:endParaRPr lang="pl-PL" sz="2000" b="1" dirty="0" smtClean="0">
              <a:solidFill>
                <a:schemeClr val="tx1"/>
              </a:solidFill>
            </a:endParaRPr>
          </a:p>
          <a:p>
            <a:r>
              <a:rPr lang="pl-PL" sz="2000" b="1" dirty="0" smtClean="0">
                <a:solidFill>
                  <a:schemeClr val="tx1"/>
                </a:solidFill>
              </a:rPr>
              <a:t>13 </a:t>
            </a:r>
            <a:r>
              <a:rPr lang="pl-PL" sz="2000" b="1" dirty="0">
                <a:solidFill>
                  <a:schemeClr val="tx1"/>
                </a:solidFill>
              </a:rPr>
              <a:t>marca </a:t>
            </a:r>
            <a:r>
              <a:rPr lang="pl-PL" sz="2000" b="1" dirty="0" smtClean="0">
                <a:solidFill>
                  <a:schemeClr val="tx1"/>
                </a:solidFill>
              </a:rPr>
              <a:t>2018r.</a:t>
            </a:r>
          </a:p>
          <a:p>
            <a:endParaRPr lang="pl-PL" sz="2800" b="1" dirty="0" smtClean="0">
              <a:solidFill>
                <a:schemeClr val="tx1"/>
              </a:solidFill>
            </a:endParaRPr>
          </a:p>
          <a:p>
            <a:r>
              <a:rPr lang="pl-PL" sz="2800" b="1" dirty="0" smtClean="0">
                <a:solidFill>
                  <a:schemeClr val="tx1"/>
                </a:solidFill>
              </a:rPr>
              <a:t> </a:t>
            </a:r>
            <a:endParaRPr lang="pl-PL" sz="2800" b="1" dirty="0">
              <a:solidFill>
                <a:schemeClr val="tx1"/>
              </a:solidFill>
            </a:endParaRPr>
          </a:p>
          <a:p>
            <a:endParaRPr lang="pl-PL" dirty="0"/>
          </a:p>
        </p:txBody>
      </p:sp>
      <p:pic>
        <p:nvPicPr>
          <p:cNvPr id="6" name="Obraz 5" descr="https://www.kujawsko-pomorskie.pl/pliki/promocja/marka/KP_NAROZNY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20272" y="0"/>
            <a:ext cx="2123728" cy="1988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 descr="Z:\LOGA\Europejski Fundusz Społeczny\poziom_kolor.jpe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9632" y="5733256"/>
            <a:ext cx="6277611" cy="90386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676476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13</Words>
  <Application>Microsoft Office PowerPoint</Application>
  <PresentationFormat>Pokaz na ekranie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1</vt:i4>
      </vt:variant>
    </vt:vector>
  </HeadingPairs>
  <TitlesOfParts>
    <vt:vector size="2" baseType="lpstr">
      <vt:lpstr>Motyw pakietu Office</vt:lpstr>
      <vt:lpstr>„Rywalizacja czy współpraca z przedsiębiorstwem społecznym?”  panel dyskusyjny  w ramach XXV Forum Gospodarczego w Toruniu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Panel pn. „Budowanie powiązań pomiędzy ekonomią społeczną, nauką i biznesem  na poziomie regionalnym” w ramach XXIII Forum Gospodarczego w Toruniu</dc:title>
  <dc:creator>karolinak</dc:creator>
  <cp:lastModifiedBy>ajarzemski</cp:lastModifiedBy>
  <cp:revision>17</cp:revision>
  <dcterms:created xsi:type="dcterms:W3CDTF">2016-03-08T07:42:09Z</dcterms:created>
  <dcterms:modified xsi:type="dcterms:W3CDTF">2018-03-05T12:36:31Z</dcterms:modified>
</cp:coreProperties>
</file>